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1" d="100"/>
          <a:sy n="151" d="100"/>
        </p:scale>
        <p:origin x="-69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086585480"/>
        <c:axId val="-2086567880"/>
      </c:scatterChart>
      <c:valAx>
        <c:axId val="-2086585480"/>
        <c:scaling>
          <c:logBase val="10.0"/>
          <c:orientation val="maxMin"/>
          <c:max val="100.0"/>
        </c:scaling>
        <c:delete val="0"/>
        <c:axPos val="b"/>
        <c:numFmt formatCode="General" sourceLinked="1"/>
        <c:majorTickMark val="cross"/>
        <c:minorTickMark val="out"/>
        <c:tickLblPos val="nextTo"/>
        <c:crossAx val="-2086567880"/>
        <c:crosses val="autoZero"/>
        <c:crossBetween val="midCat"/>
        <c:majorUnit val="1.0"/>
      </c:valAx>
      <c:valAx>
        <c:axId val="-2086567880"/>
        <c:scaling>
          <c:orientation val="minMax"/>
        </c:scaling>
        <c:delete val="1"/>
        <c:axPos val="r"/>
        <c:numFmt formatCode="General" sourceLinked="1"/>
        <c:majorTickMark val="out"/>
        <c:minorTickMark val="none"/>
        <c:tickLblPos val="nextTo"/>
        <c:crossAx val="-2086585480"/>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28/09/15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28/09/15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28/09/15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28</a:t>
            </a:r>
            <a:r>
              <a:rPr lang="en-GB" sz="1000" baseline="30000" dirty="0" smtClean="0"/>
              <a:t>th</a:t>
            </a:r>
            <a:r>
              <a:rPr lang="en-GB" sz="1000" dirty="0" smtClean="0"/>
              <a:t> September, </a:t>
            </a:r>
            <a:r>
              <a:rPr lang="en-GB" sz="1000" dirty="0" smtClean="0"/>
              <a:t>2015</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0000" y="1122376"/>
            <a:ext cx="660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453"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454"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455"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456"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457"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458"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459"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460"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461"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xmlns:p14="http://schemas.microsoft.com/office/powerpoint/2010/main" spd="med"/>
  <p:timing>
    <p:tnLst>
      <p:par>
        <p:cTn xmlns:p14="http://schemas.microsoft.com/office/powerpoint/2010/mai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28/09/15</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52" name="TextBox 18"/>
          <p:cNvSpPr txBox="1">
            <a:spLocks noChangeArrowheads="1"/>
          </p:cNvSpPr>
          <p:nvPr/>
        </p:nvSpPr>
        <p:spPr bwMode="auto">
          <a:xfrm>
            <a:off x="4727575" y="2582863"/>
            <a:ext cx="1462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72716" name="TextBox 24"/>
          <p:cNvSpPr txBox="1">
            <a:spLocks noChangeArrowheads="1"/>
          </p:cNvSpPr>
          <p:nvPr/>
        </p:nvSpPr>
        <p:spPr bwMode="auto">
          <a:xfrm>
            <a:off x="4727575" y="1489076"/>
            <a:ext cx="356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Extend by 1 base</a:t>
            </a:r>
          </a:p>
        </p:txBody>
      </p:sp>
      <p:sp>
        <p:nvSpPr>
          <p:cNvPr id="6158" name="TextBox 25"/>
          <p:cNvSpPr txBox="1">
            <a:spLocks noChangeArrowheads="1"/>
          </p:cNvSpPr>
          <p:nvPr/>
        </p:nvSpPr>
        <p:spPr bwMode="auto">
          <a:xfrm>
            <a:off x="4727575" y="4100513"/>
            <a:ext cx="4337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Reverse termination</a:t>
            </a:r>
          </a:p>
        </p:txBody>
      </p:sp>
      <p:sp>
        <p:nvSpPr>
          <p:cNvPr id="6159" name="TextBox 26"/>
          <p:cNvSpPr txBox="1">
            <a:spLocks noChangeArrowheads="1"/>
          </p:cNvSpPr>
          <p:nvPr/>
        </p:nvSpPr>
        <p:spPr bwMode="auto">
          <a:xfrm>
            <a:off x="4727575" y="5254626"/>
            <a:ext cx="1609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60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8090</TotalTime>
  <Words>2232</Words>
  <Application>Microsoft Macintosh PowerPoint</Application>
  <PresentationFormat>On-screen Show (4:3)</PresentationFormat>
  <Paragraphs>439</Paragraphs>
  <Slides>41</Slides>
  <Notes>14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Joshua Randall</cp:lastModifiedBy>
  <cp:revision>112</cp:revision>
  <cp:lastPrinted>2014-10-28T14:49:24Z</cp:lastPrinted>
  <dcterms:created xsi:type="dcterms:W3CDTF">2012-10-13T08:55:51Z</dcterms:created>
  <dcterms:modified xsi:type="dcterms:W3CDTF">2015-09-28T11:30:15Z</dcterms:modified>
  <cp:category/>
</cp:coreProperties>
</file>